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7AF60-3DD1-48EE-9804-B3F04EB50D2E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008E-240A-41B4-BB01-75FFDEDA2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15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7AF60-3DD1-48EE-9804-B3F04EB50D2E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008E-240A-41B4-BB01-75FFDEDA2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20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7AF60-3DD1-48EE-9804-B3F04EB50D2E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008E-240A-41B4-BB01-75FFDEDA2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9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7AF60-3DD1-48EE-9804-B3F04EB50D2E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008E-240A-41B4-BB01-75FFDEDA2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69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7AF60-3DD1-48EE-9804-B3F04EB50D2E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008E-240A-41B4-BB01-75FFDEDA2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49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7AF60-3DD1-48EE-9804-B3F04EB50D2E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008E-240A-41B4-BB01-75FFDEDA2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42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7AF60-3DD1-48EE-9804-B3F04EB50D2E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008E-240A-41B4-BB01-75FFDEDA2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79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7AF60-3DD1-48EE-9804-B3F04EB50D2E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008E-240A-41B4-BB01-75FFDEDA2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98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7AF60-3DD1-48EE-9804-B3F04EB50D2E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008E-240A-41B4-BB01-75FFDEDA2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55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7AF60-3DD1-48EE-9804-B3F04EB50D2E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008E-240A-41B4-BB01-75FFDEDA2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35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7AF60-3DD1-48EE-9804-B3F04EB50D2E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008E-240A-41B4-BB01-75FFDEDA2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86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7AF60-3DD1-48EE-9804-B3F04EB50D2E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0008E-240A-41B4-BB01-75FFDEDA2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1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Plant Project Help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553200" cy="2438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following are examples of the different types of plants that are needed for the plant project. You will notice that I didn’t tell you the specific type. You have to figure some things out on your own.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828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762000"/>
            <a:ext cx="2286000" cy="40640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8200"/>
            <a:ext cx="2209800" cy="39285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762000"/>
            <a:ext cx="2252663" cy="400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27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2545854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19200"/>
            <a:ext cx="2617169" cy="464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219200"/>
            <a:ext cx="2614613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76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2545854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990601"/>
            <a:ext cx="2533650" cy="45042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006765"/>
            <a:ext cx="2524558" cy="448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87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073" y="1600200"/>
            <a:ext cx="2166937" cy="385233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523999"/>
            <a:ext cx="2209800" cy="39285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2209800" cy="392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85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670" y="1447800"/>
            <a:ext cx="2660072" cy="4724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409700"/>
            <a:ext cx="2700338" cy="480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2660073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06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2443162" cy="43433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360055"/>
            <a:ext cx="2486025" cy="441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366982"/>
            <a:ext cx="2456152" cy="436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8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2540000" cy="2540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685800"/>
            <a:ext cx="2514600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0" y="3546764"/>
            <a:ext cx="2463800" cy="246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81400"/>
            <a:ext cx="2438400" cy="2438400"/>
          </a:xfrm>
          <a:prstGeom prst="rect">
            <a:avLst/>
          </a:prstGeom>
        </p:spPr>
      </p:pic>
      <p:pic>
        <p:nvPicPr>
          <p:cNvPr id="2050" name="Picture 2" descr="http://blooms4all.com/topicimages/conifer_tre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24609"/>
            <a:ext cx="2604411" cy="257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2.staticflickr.com/4/3445/3288042794_c21625258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943" y="3546764"/>
            <a:ext cx="2720468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212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http://i4.cdnds.net/12/51/618x400/holly-berr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3978259" cy="25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www.cirrusimage.com/Trees/golden_weeping_willow_foliag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85800"/>
            <a:ext cx="2895600" cy="385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www.crosscreeknursery.com/uploads/3/9/8/3/39833231/1760191_or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3" y="3733800"/>
            <a:ext cx="4607560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5410200" y="4800600"/>
            <a:ext cx="1676400" cy="838200"/>
          </a:xfrm>
          <a:prstGeom prst="wedgeRectCallout">
            <a:avLst>
              <a:gd name="adj1" fmla="val -110089"/>
              <a:gd name="adj2" fmla="val -9397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4850368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 the cat. Cats aren’t plants.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11816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52</Words>
  <Application>Microsoft Office PowerPoint</Application>
  <PresentationFormat>On-screen Show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Plant Project Help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Project Help</dc:title>
  <dc:creator>NDHS</dc:creator>
  <cp:lastModifiedBy>NDHS</cp:lastModifiedBy>
  <cp:revision>4</cp:revision>
  <dcterms:created xsi:type="dcterms:W3CDTF">2015-05-04T14:38:51Z</dcterms:created>
  <dcterms:modified xsi:type="dcterms:W3CDTF">2015-05-04T15:08:37Z</dcterms:modified>
</cp:coreProperties>
</file>