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0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62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94C482F-73E4-4BDA-9FEA-F26B7ABB5B29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5DF1B0-79DB-4E5A-91AD-51CC5BC0C4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ahUKEwjboIWbkv3OAhVEOSYKHTpiA3sQjRwIBw&amp;url=http%3A%2F%2Fwww.austincc.edu%2Fapreview%2FPhysText%2FMuscle.html&amp;psig=AFQjCNGgMyxCMb2ixTq2dgEVOkaPL-uV-Q&amp;ust=147333313490346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0ahUKEwjEmPbOkv3OAhWB6SYKHTj1ABIQjRwIBw&amp;url=https%3A%2F%2Fwww.studyblue.com%2Fnotes%2Fnote%2Fn%2Fphysio-3202-study-guide-2012-13-hurely%2Fdeck%2F9724030&amp;bvm=bv.131783435,d.eWE&amp;psig=AFQjCNFWAKfO9-bc83QBl62_Rfe6llw01g&amp;ust=147333387324747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r1M4SaF1D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Muscle Contraction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3) Acetylcholine causes the </a:t>
            </a:r>
            <a:r>
              <a:rPr lang="en-US" b="1" u="sng" dirty="0"/>
              <a:t>Sarcoplasmic Reticulum to release Calcium 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098" name="Picture 2" descr="Image result for sarcoplasmic reticulum release of calciu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667000"/>
            <a:ext cx="5562600" cy="4016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21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525963"/>
          </a:xfrm>
        </p:spPr>
        <p:txBody>
          <a:bodyPr/>
          <a:lstStyle/>
          <a:p>
            <a:r>
              <a:rPr lang="en-US" dirty="0"/>
              <a:t>4) Calcium Ions allow </a:t>
            </a:r>
            <a:r>
              <a:rPr lang="en-US" b="1" u="sng" dirty="0"/>
              <a:t>myosin to bind to actin and pull the actin filaments closer together</a:t>
            </a:r>
            <a:endParaRPr lang="en-US" dirty="0"/>
          </a:p>
          <a:p>
            <a:endParaRPr lang="en-US" dirty="0"/>
          </a:p>
        </p:txBody>
      </p:sp>
      <p:pic>
        <p:nvPicPr>
          <p:cNvPr id="3076" name="Picture 4" descr="Image result for myosin actin interacti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209800"/>
            <a:ext cx="5067300" cy="422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56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Myosin must first be </a:t>
            </a:r>
            <a:r>
              <a:rPr lang="en-US" b="1" u="sng" dirty="0"/>
              <a:t>activated by ATP</a:t>
            </a:r>
            <a:r>
              <a:rPr lang="en-US" dirty="0"/>
              <a:t>. </a:t>
            </a:r>
            <a:br>
              <a:rPr lang="en-US" dirty="0"/>
            </a:br>
            <a:r>
              <a:rPr lang="en-US" dirty="0"/>
              <a:t>ATP </a:t>
            </a:r>
            <a:r>
              <a:rPr lang="en-US" b="1" u="sng" dirty="0"/>
              <a:t>binds to Myosin </a:t>
            </a:r>
            <a:r>
              <a:rPr lang="en-US" dirty="0"/>
              <a:t>making it ready to bind to the actin</a:t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When </a:t>
            </a:r>
            <a:r>
              <a:rPr lang="en-US"/>
              <a:t>the </a:t>
            </a:r>
            <a:r>
              <a:rPr lang="en-US" smtClean="0"/>
              <a:t>myosin </a:t>
            </a:r>
            <a:r>
              <a:rPr lang="en-US" dirty="0"/>
              <a:t>binds to the actin, the </a:t>
            </a:r>
            <a:r>
              <a:rPr lang="en-US" b="1" u="sng" dirty="0"/>
              <a:t>ATP leaves and the myosin moves the actin forward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This repeats until the muscle is fully contracted.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9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www.carolguze.com/images/cellorganelles/actin-myos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076719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256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Muscle Relaxation:</a:t>
            </a:r>
            <a:br>
              <a:rPr lang="en-US" b="1" u="sng" dirty="0"/>
            </a:br>
            <a:r>
              <a:rPr lang="en-US" b="1" u="sng" dirty="0"/>
              <a:t>Calcium ions</a:t>
            </a:r>
            <a:r>
              <a:rPr lang="en-US" dirty="0"/>
              <a:t> are pumped back into the </a:t>
            </a:r>
            <a:r>
              <a:rPr lang="en-US" b="1" u="sng" dirty="0"/>
              <a:t>Sarcoplasmic Reticulum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Myosin can’t bind to the actin anymore so the actin </a:t>
            </a:r>
            <a:r>
              <a:rPr lang="en-US" b="1" u="sng" dirty="0"/>
              <a:t>slides back into place</a:t>
            </a:r>
            <a:r>
              <a:rPr lang="en-US" dirty="0"/>
              <a:t>. </a:t>
            </a:r>
          </a:p>
          <a:p>
            <a:r>
              <a:rPr lang="en-US" dirty="0" smtClean="0"/>
              <a:t>This is added by </a:t>
            </a:r>
            <a:r>
              <a:rPr lang="en-US" b="1" u="sng" dirty="0" smtClean="0"/>
              <a:t>Potassium (K+) </a:t>
            </a:r>
            <a:r>
              <a:rPr lang="en-US" b="1" u="sng" dirty="0" smtClean="0"/>
              <a:t>Ions helping to transmit relaxation signals from the brain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95706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u="sng" dirty="0"/>
              <a:t>Building Muscle </a:t>
            </a:r>
            <a:br>
              <a:rPr lang="en-US" b="1" u="sng" dirty="0"/>
            </a:br>
            <a:r>
              <a:rPr lang="en-US" dirty="0"/>
              <a:t>Exercise creates </a:t>
            </a:r>
            <a:r>
              <a:rPr lang="en-US" b="1" u="sng" dirty="0" smtClean="0"/>
              <a:t>micro tears</a:t>
            </a:r>
            <a:r>
              <a:rPr lang="en-US" dirty="0" smtClean="0"/>
              <a:t> </a:t>
            </a:r>
            <a:r>
              <a:rPr lang="en-US" dirty="0"/>
              <a:t>in the muscle fibers = </a:t>
            </a:r>
            <a:r>
              <a:rPr lang="en-US" b="1" u="sng" dirty="0"/>
              <a:t>soreness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When the </a:t>
            </a:r>
            <a:r>
              <a:rPr lang="en-US" dirty="0" smtClean="0"/>
              <a:t>micro tears </a:t>
            </a:r>
            <a:r>
              <a:rPr lang="en-US" dirty="0"/>
              <a:t>are repaired the muscle cells get </a:t>
            </a:r>
            <a:r>
              <a:rPr lang="en-US" b="1" u="sng" dirty="0"/>
              <a:t>thicker</a:t>
            </a:r>
            <a:r>
              <a:rPr lang="en-US" dirty="0"/>
              <a:t> = </a:t>
            </a:r>
            <a:r>
              <a:rPr lang="en-US" b="1" u="sng" dirty="0"/>
              <a:t>bigger muscles</a:t>
            </a:r>
            <a:endParaRPr lang="en-US" dirty="0"/>
          </a:p>
          <a:p>
            <a:r>
              <a:rPr lang="en-US" dirty="0"/>
              <a:t>Lactic Acid causes the “burning” in your muscles during and shortly after a workout but is gone within hours of the end of the workout</a:t>
            </a:r>
            <a:r>
              <a:rPr lang="en-US" dirty="0" smtClean="0"/>
              <a:t>.</a:t>
            </a:r>
          </a:p>
          <a:p>
            <a:r>
              <a:rPr lang="en-US" dirty="0" smtClean="0">
                <a:hlinkClick r:id="rId2"/>
              </a:rPr>
              <a:t>Video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884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Basis of Muscle Contraction = </a:t>
            </a:r>
            <a:r>
              <a:rPr lang="en-US" b="1" u="sng" dirty="0"/>
              <a:t>Actin filaments (microfilaments) and Myosin Proteins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92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http://www.shoppingtrolley.net/skeletal%20muscle_clip_image003.jp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818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258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Muscle is made of </a:t>
            </a:r>
            <a:r>
              <a:rPr lang="en-US" b="1" u="sng" dirty="0"/>
              <a:t>Fascicles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Fascicles are made of clusters of </a:t>
            </a:r>
            <a:r>
              <a:rPr lang="en-US" b="1" u="sng" dirty="0"/>
              <a:t>muscle fibers (Muscle Cells</a:t>
            </a:r>
            <a:r>
              <a:rPr lang="en-US" b="1" u="sng" dirty="0" smtClean="0"/>
              <a:t>)</a:t>
            </a:r>
          </a:p>
          <a:p>
            <a:pPr marL="0" indent="0">
              <a:buNone/>
            </a:pP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Muscle fibers are made of </a:t>
            </a:r>
            <a:r>
              <a:rPr lang="en-US" b="1" u="sng" dirty="0" smtClean="0"/>
              <a:t>Myofibrils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Myofibrils are made of </a:t>
            </a:r>
            <a:r>
              <a:rPr lang="en-US" b="1" u="sng" dirty="0" smtClean="0"/>
              <a:t>sarcomeres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Sarcomeres</a:t>
            </a:r>
            <a:r>
              <a:rPr lang="en-US" dirty="0"/>
              <a:t> are made of </a:t>
            </a:r>
            <a:r>
              <a:rPr lang="en-US" b="1" u="sng" dirty="0"/>
              <a:t>Actin and Myosin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49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shoppingtrolley.net/skeletal%20muscle_clip_image003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6781800" cy="6857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48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Almost every muscle is attaches to a </a:t>
            </a:r>
            <a:r>
              <a:rPr lang="en-US" b="1" u="sng" dirty="0"/>
              <a:t>bone at each end using tendons.</a:t>
            </a:r>
            <a:br>
              <a:rPr lang="en-US" b="1" u="sng" dirty="0"/>
            </a:br>
            <a:r>
              <a:rPr lang="en-US" dirty="0"/>
              <a:t>              Exception: the </a:t>
            </a:r>
            <a:r>
              <a:rPr lang="en-US" b="1" u="sng" dirty="0"/>
              <a:t>tongue</a:t>
            </a:r>
            <a:r>
              <a:rPr lang="en-US" dirty="0"/>
              <a:t>. </a:t>
            </a:r>
          </a:p>
          <a:p>
            <a:r>
              <a:rPr lang="en-US" dirty="0"/>
              <a:t>When muscles contract they pull on the </a:t>
            </a:r>
            <a:r>
              <a:rPr lang="en-US" b="1" u="sng" dirty="0"/>
              <a:t>tendons</a:t>
            </a:r>
            <a:r>
              <a:rPr lang="en-US" dirty="0"/>
              <a:t> which pull on the </a:t>
            </a:r>
            <a:r>
              <a:rPr lang="en-US" b="1" u="sng" dirty="0"/>
              <a:t>bones</a:t>
            </a:r>
            <a:r>
              <a:rPr lang="en-US" dirty="0"/>
              <a:t> causing the </a:t>
            </a:r>
            <a:r>
              <a:rPr lang="en-US" b="1" u="sng" dirty="0"/>
              <a:t>bones to move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63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Contraction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Requirements: 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/>
              <a:t>	Energy: </a:t>
            </a:r>
            <a:r>
              <a:rPr lang="en-US" b="1" u="sng" dirty="0"/>
              <a:t>ATP (</a:t>
            </a:r>
            <a:r>
              <a:rPr lang="en-US" b="1" u="sng" dirty="0" err="1"/>
              <a:t>Adensosine</a:t>
            </a:r>
            <a:r>
              <a:rPr lang="en-US" b="1" u="sng" dirty="0"/>
              <a:t> Triphosphate)</a:t>
            </a:r>
            <a:br>
              <a:rPr lang="en-US" b="1" u="sng" dirty="0"/>
            </a:br>
            <a:r>
              <a:rPr lang="en-US" dirty="0"/>
              <a:t>	</a:t>
            </a:r>
            <a:r>
              <a:rPr lang="en-US" b="1" u="sng" dirty="0" smtClean="0"/>
              <a:t>Calcium Ions</a:t>
            </a:r>
            <a:r>
              <a:rPr lang="en-US" dirty="0" smtClean="0"/>
              <a:t> – stored in the </a:t>
            </a:r>
            <a:r>
              <a:rPr lang="en-US" b="1" u="sng" dirty="0" smtClean="0"/>
              <a:t>smooth E.R. of the Sarcomere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		– called the </a:t>
            </a:r>
            <a:r>
              <a:rPr lang="en-US" b="1" u="sng" dirty="0" smtClean="0"/>
              <a:t>Sarcoplasmic Reticulum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Actin and Myosin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8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Process:</a:t>
            </a:r>
            <a:br>
              <a:rPr lang="en-US" b="1" u="sng" dirty="0"/>
            </a:br>
            <a:r>
              <a:rPr lang="en-US" dirty="0"/>
              <a:t>1) A signal is sent from the brain to the muscle by a </a:t>
            </a:r>
            <a:r>
              <a:rPr lang="en-US" b="1" u="sng" dirty="0"/>
              <a:t>motor neuron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http://images.slideplayer.com/9/2475474/slides/slide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076575"/>
            <a:ext cx="504190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29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2) The motor neuron releases a chemical called </a:t>
            </a:r>
            <a:r>
              <a:rPr lang="en-US" b="1" u="sng" dirty="0"/>
              <a:t>acetylcholine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213" y="2819400"/>
            <a:ext cx="4981575" cy="3590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52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167</TotalTime>
  <Words>94</Words>
  <Application>Microsoft Office PowerPoint</Application>
  <PresentationFormat>On-screen Show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Trek</vt:lpstr>
      <vt:lpstr>Muscle Contraction</vt:lpstr>
      <vt:lpstr>PowerPoint Presentation</vt:lpstr>
      <vt:lpstr>PowerPoint Presentation</vt:lpstr>
      <vt:lpstr>Muscle Structure</vt:lpstr>
      <vt:lpstr>PowerPoint Presentation</vt:lpstr>
      <vt:lpstr>PowerPoint Presentation</vt:lpstr>
      <vt:lpstr>Muscle Contraction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 Contraction</dc:title>
  <dc:creator>NDHS</dc:creator>
  <cp:lastModifiedBy>NDHS</cp:lastModifiedBy>
  <cp:revision>11</cp:revision>
  <dcterms:created xsi:type="dcterms:W3CDTF">2013-09-16T18:12:58Z</dcterms:created>
  <dcterms:modified xsi:type="dcterms:W3CDTF">2016-09-07T11:27:48Z</dcterms:modified>
</cp:coreProperties>
</file>