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7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4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2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8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7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3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2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D6E7-6226-4932-A5F5-8EBA24B261A4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A4AC-AA5B-47F6-9788-3C20BB5C2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8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Qsu3Kz9NYo" TargetMode="External"/><Relationship Id="rId7" Type="http://schemas.openxmlformats.org/officeDocument/2006/relationships/hyperlink" Target="https://www.youtube.com/watch?v=8_gU2qt3Ro0" TargetMode="External"/><Relationship Id="rId2" Type="http://schemas.openxmlformats.org/officeDocument/2006/relationships/hyperlink" Target="https://www.youtube.com/watch?v=AkBUriMK9u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yaEQEmt5ls" TargetMode="External"/><Relationship Id="rId5" Type="http://schemas.openxmlformats.org/officeDocument/2006/relationships/hyperlink" Target="https://www.youtube.com/watch?v=DmHYUvmiXQI" TargetMode="External"/><Relationship Id="rId4" Type="http://schemas.openxmlformats.org/officeDocument/2006/relationships/hyperlink" Target="https://www.youtube.com/watch?v=pOyKFgGKmHE&amp;index=4&amp;list=PLbklM8jAuEzp8rOg-lyJKC5I63z_RPo3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Tech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DNA Fingerprinting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PCR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The Cancer Gene We All Have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Cloning Dogs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Ancestral Journey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Gene Therapy and Sickle Cell Anemia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DNA Tech Review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Tech Review</dc:title>
  <dc:creator>Matt Irvin</dc:creator>
  <cp:lastModifiedBy>Matt Irvin</cp:lastModifiedBy>
  <cp:revision>7</cp:revision>
  <dcterms:created xsi:type="dcterms:W3CDTF">2018-03-15T15:13:37Z</dcterms:created>
  <dcterms:modified xsi:type="dcterms:W3CDTF">2019-03-11T20:19:42Z</dcterms:modified>
</cp:coreProperties>
</file>